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4336C-F0A7-4CB0-BACE-BE67CDD0F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0440-122C-4CDC-A1DB-43B4AA6C0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C8C84-7E4D-4DDB-A31D-6890D462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5FB334-442C-403F-B172-1292B239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9225B-988B-4B4A-8453-823ACB80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4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CD80E-55BC-4A1E-97F4-8DC610C4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616A3-47F7-4D2D-9369-AA577E666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D310EE-BEDC-427D-B116-090A1CCE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732E9-ABE4-4871-AB59-76433067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AED9D-ED9F-43B5-9CB6-6A8BB1EF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551FA0-9F17-4302-BD43-A9A020744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CC2667-8F05-4BDD-90CC-D84231117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6D2FD-D490-400E-A52E-59856BDB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5A3DD-2DA9-4E2F-B592-925E7012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96C47-4D07-4609-B37A-1968C569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8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AA6A-FDC9-4F42-8807-70F51BF0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10835-414A-43DC-BDC3-69BCCCCC4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727D6-04B9-4A9F-B241-DE4FC053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8CF04-D089-426A-87B8-AB901CA1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987DA1-DD45-46BE-B714-FDD4ACE9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4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1D38E-9864-42E5-8017-1BA1E71A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BED356-5893-44E1-B0B9-80A18C1AA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97741-EEDD-4967-8BE4-4571DB58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44CA0-07A1-4949-B4C0-218E5234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CEACB-EE8D-4A00-85B6-7980DB5F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4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81A06-D842-4B18-BB4D-80D4CDDF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6B680-8610-42A1-81CA-A29AEF20F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F401CA-7E04-4EA1-A354-07DB3F1F9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8B6466-3D57-4359-9D20-76D0570F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D5113F-341E-4495-9533-180226EB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4E20C8-1BBF-4FF8-9D48-F4C92D5D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1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C3AC1-4920-4105-B3E4-055B739F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12D333-DC82-4A6A-81F5-1D3BD6435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1F95FB-66BE-4517-B7E1-BFA4E9149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EB1668-76DF-4CBA-8593-9FED4DB88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D37CBC-22DD-4351-9959-3B20547B5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C8E40A-9A33-4FDD-9902-93FEE0C4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32A8D4-FB0B-4EA7-A7A1-A4AB099D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4173C2-8C21-40C1-8649-1DE9F441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7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450A5-2902-4024-A1BC-D8DF9FFA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701EFC-62BB-4805-97D0-ADDEC3C3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3AF2B-89F4-4561-9045-399E45C9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BEB696-5AFF-46A9-BA19-E07663BA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5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125144-6CAF-426E-B7B5-26049AA4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0B067A-8D93-4972-B275-9FF1CDA9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1AC21B-E801-414A-81BA-703D449E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8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9E3-3716-402C-B17F-F3D47BD8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714F0-1F91-49F4-9A03-3D4EF4385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A42484-4EDB-4E99-B20E-1E6E4FB95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87A6B1-CA4C-4153-A63F-A1E61422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EA30EA-1336-4CAD-B30C-86685097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12FDC-3B89-4C18-ADD8-5718902C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3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2428C-BC4D-4167-8E6B-B3626DD8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69E623-6AFD-43BF-9EAE-9C31DB234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21F163-0A94-4E32-89A8-D071A46FD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A8078-EE6D-48C1-8438-7FBEED61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63F9F-5DBC-43A6-BA4C-AB63B15E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CEFDBB-497A-4A3D-8146-E1DB5AD1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51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A3F99-2EA1-4417-AF02-8467AB1D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6CFFA-8726-45EF-ACD8-5A35B8910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31B3D-6480-41A1-957C-F8A58414C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93DC-D4C5-410D-AE4C-A20E190C1FFA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F66D8A-4770-42B7-ACC8-09FD9D7E7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CE7066-266B-4AA4-94A8-88E9DCDC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2772-24E8-425B-9C1A-EBD09893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DDF7E3-1A14-A34E-BB6F-8D2E532DF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" y="-1303"/>
            <a:ext cx="12189684" cy="68593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54A3F-83EA-47D6-9CD7-D6F207C26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431" y="1040235"/>
            <a:ext cx="5251508" cy="385893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HSE Sans" panose="02000000000000000000" pitchFamily="2" charset="0"/>
              </a:rPr>
              <a:t>Workshop/Session</a:t>
            </a:r>
            <a:endParaRPr lang="ru-RU" sz="2000" b="1" dirty="0">
              <a:latin typeface="HSE Sans" panose="0200000000000000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830AF1-7066-4C07-8535-8F33ED724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431" y="1677798"/>
            <a:ext cx="5430474" cy="5452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HSE Sans" panose="02000000000000000000" pitchFamily="2" charset="0"/>
              </a:rPr>
              <a:t>Workshop/Session title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A521B-EEEC-41E1-A1DA-BA847B7E87B7}"/>
              </a:ext>
            </a:extLst>
          </p:cNvPr>
          <p:cNvSpPr txBox="1"/>
          <p:nvPr/>
        </p:nvSpPr>
        <p:spPr>
          <a:xfrm>
            <a:off x="5005430" y="2467666"/>
            <a:ext cx="57616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SE Sans" panose="02000000000000000000" pitchFamily="2" charset="0"/>
              </a:rPr>
              <a:t>First Name</a:t>
            </a:r>
            <a:r>
              <a:rPr lang="ru-RU" dirty="0">
                <a:latin typeface="HSE Sans" panose="02000000000000000000" pitchFamily="2" charset="0"/>
              </a:rPr>
              <a:t> </a:t>
            </a:r>
            <a:r>
              <a:rPr lang="en-US" dirty="0">
                <a:latin typeface="HSE Sans" panose="02000000000000000000" pitchFamily="2" charset="0"/>
              </a:rPr>
              <a:t>Last Name (Affiliation)</a:t>
            </a:r>
          </a:p>
          <a:p>
            <a:r>
              <a:rPr lang="en-US" dirty="0">
                <a:latin typeface="HSE Sans" panose="02000000000000000000" pitchFamily="2" charset="0"/>
              </a:rPr>
              <a:t>Report title</a:t>
            </a:r>
            <a:endParaRPr lang="ru-RU" dirty="0">
              <a:latin typeface="HSE Sans" panose="02000000000000000000" pitchFamily="2" charset="0"/>
            </a:endParaRPr>
          </a:p>
          <a:p>
            <a:endParaRPr lang="ru-RU" dirty="0">
              <a:latin typeface="HSE Sans" panose="02000000000000000000" pitchFamily="2" charset="0"/>
            </a:endParaRPr>
          </a:p>
          <a:p>
            <a:r>
              <a:rPr lang="en-US" dirty="0">
                <a:latin typeface="HSE Sans" panose="02000000000000000000" pitchFamily="2" charset="0"/>
              </a:rPr>
              <a:t>First Name Last Name (Affiliation)</a:t>
            </a:r>
            <a:r>
              <a:rPr lang="ru-RU" dirty="0">
                <a:latin typeface="HSE Sans" panose="02000000000000000000" pitchFamily="2" charset="0"/>
              </a:rPr>
              <a:t>,</a:t>
            </a:r>
            <a:r>
              <a:rPr lang="en-US" dirty="0">
                <a:latin typeface="HSE Sans" panose="02000000000000000000" pitchFamily="2" charset="0"/>
              </a:rPr>
              <a:t> First Name Last Name (Affiliation) </a:t>
            </a:r>
          </a:p>
          <a:p>
            <a:r>
              <a:rPr lang="en-US" dirty="0">
                <a:latin typeface="HSE Sans" panose="02000000000000000000" pitchFamily="2" charset="0"/>
              </a:rPr>
              <a:t>Report title</a:t>
            </a:r>
          </a:p>
          <a:p>
            <a:endParaRPr lang="ru-RU" dirty="0">
              <a:latin typeface="HSE Sans" panose="02000000000000000000" pitchFamily="2" charset="0"/>
            </a:endParaRPr>
          </a:p>
          <a:p>
            <a:r>
              <a:rPr lang="en-US" dirty="0">
                <a:latin typeface="HSE Sans" panose="02000000000000000000" pitchFamily="2" charset="0"/>
              </a:rPr>
              <a:t>First Name</a:t>
            </a:r>
            <a:r>
              <a:rPr lang="ru-RU" dirty="0">
                <a:latin typeface="HSE Sans" panose="02000000000000000000" pitchFamily="2" charset="0"/>
              </a:rPr>
              <a:t> </a:t>
            </a:r>
            <a:r>
              <a:rPr lang="en-US" dirty="0">
                <a:latin typeface="HSE Sans" panose="02000000000000000000" pitchFamily="2" charset="0"/>
              </a:rPr>
              <a:t>Last Name (Affiliation) </a:t>
            </a:r>
          </a:p>
          <a:p>
            <a:r>
              <a:rPr lang="en-US" dirty="0">
                <a:latin typeface="HSE Sans" panose="02000000000000000000" pitchFamily="2" charset="0"/>
              </a:rPr>
              <a:t>Report title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5D586-0A49-48BB-87AF-A0E5ED59F81D}"/>
              </a:ext>
            </a:extLst>
          </p:cNvPr>
          <p:cNvSpPr txBox="1"/>
          <p:nvPr/>
        </p:nvSpPr>
        <p:spPr>
          <a:xfrm>
            <a:off x="5005430" y="5405294"/>
            <a:ext cx="4672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SE Sans" panose="02000000000000000000" pitchFamily="2" charset="0"/>
              </a:rPr>
              <a:t>Moderator: First Name Last Name (Affiliation)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6C240E-2FDA-4317-9B32-90CA0F855E5D}"/>
              </a:ext>
            </a:extLst>
          </p:cNvPr>
          <p:cNvSpPr txBox="1"/>
          <p:nvPr/>
        </p:nvSpPr>
        <p:spPr>
          <a:xfrm>
            <a:off x="1202647" y="4733066"/>
            <a:ext cx="2074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SE Sans" panose="02000000000000000000" pitchFamily="2" charset="0"/>
              </a:rPr>
              <a:t>September 1</a:t>
            </a:r>
            <a:r>
              <a:rPr lang="ru-RU" dirty="0">
                <a:latin typeface="HSE Sans" panose="02000000000000000000" pitchFamily="2" charset="0"/>
              </a:rPr>
              <a:t>, 2024</a:t>
            </a:r>
            <a:endParaRPr lang="en-US" dirty="0">
              <a:latin typeface="HSE Sans" panose="02000000000000000000" pitchFamily="2" charset="0"/>
            </a:endParaRPr>
          </a:p>
          <a:p>
            <a:pPr algn="ctr"/>
            <a:r>
              <a:rPr lang="en-US" dirty="0">
                <a:latin typeface="HSE Sans" panose="02000000000000000000" pitchFamily="2" charset="0"/>
              </a:rPr>
              <a:t>10:00 – 11:30am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04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597AB3-2537-2C46-8AAF-389FD1C83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" y="0"/>
            <a:ext cx="12189684" cy="68593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54A3F-83EA-47D6-9CD7-D6F207C26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0903" y="1019264"/>
            <a:ext cx="4485314" cy="385893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HSE Sans" panose="02000000000000000000" pitchFamily="2" charset="0"/>
              </a:rPr>
              <a:t>Roundtable</a:t>
            </a:r>
            <a:endParaRPr lang="ru-RU" sz="2000" b="1" dirty="0">
              <a:latin typeface="HSE Sans" panose="0200000000000000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830AF1-7066-4C07-8535-8F33ED724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0903" y="1677798"/>
            <a:ext cx="5485002" cy="72145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HSE Sans" panose="02000000000000000000" pitchFamily="2" charset="0"/>
              </a:rPr>
              <a:t>Roundtable title</a:t>
            </a:r>
          </a:p>
          <a:p>
            <a:pPr algn="l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A521B-EEEC-41E1-A1DA-BA847B7E87B7}"/>
              </a:ext>
            </a:extLst>
          </p:cNvPr>
          <p:cNvSpPr txBox="1"/>
          <p:nvPr/>
        </p:nvSpPr>
        <p:spPr>
          <a:xfrm>
            <a:off x="4950903" y="4130212"/>
            <a:ext cx="5251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SE Sans" panose="02000000000000000000" pitchFamily="2" charset="0"/>
              </a:rPr>
              <a:t>Experts: First Name Last Name (Affiliation), </a:t>
            </a:r>
            <a:endParaRPr lang="ru-RU" dirty="0">
              <a:latin typeface="HSE Sans" panose="02000000000000000000" pitchFamily="2" charset="0"/>
            </a:endParaRPr>
          </a:p>
          <a:p>
            <a:r>
              <a:rPr lang="en-US" dirty="0">
                <a:latin typeface="HSE Sans" panose="02000000000000000000" pitchFamily="2" charset="0"/>
              </a:rPr>
              <a:t>First Name Last Name (Affiliation)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5D586-0A49-48BB-87AF-A0E5ED59F81D}"/>
              </a:ext>
            </a:extLst>
          </p:cNvPr>
          <p:cNvSpPr txBox="1"/>
          <p:nvPr/>
        </p:nvSpPr>
        <p:spPr>
          <a:xfrm>
            <a:off x="4950903" y="5458623"/>
            <a:ext cx="4672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SE Sans" panose="02000000000000000000" pitchFamily="2" charset="0"/>
              </a:rPr>
              <a:t>Moderator: First Name Last Name (Affiliation)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6C240E-2FDA-4317-9B32-90CA0F855E5D}"/>
              </a:ext>
            </a:extLst>
          </p:cNvPr>
          <p:cNvSpPr txBox="1"/>
          <p:nvPr/>
        </p:nvSpPr>
        <p:spPr>
          <a:xfrm>
            <a:off x="1202646" y="4733066"/>
            <a:ext cx="2074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SE Sans" panose="02000000000000000000" pitchFamily="2" charset="0"/>
              </a:rPr>
              <a:t>September 1</a:t>
            </a:r>
            <a:r>
              <a:rPr lang="ru-RU" dirty="0">
                <a:latin typeface="HSE Sans" panose="02000000000000000000" pitchFamily="2" charset="0"/>
              </a:rPr>
              <a:t>, 2024</a:t>
            </a:r>
            <a:endParaRPr lang="en-US" dirty="0">
              <a:latin typeface="HSE Sans" panose="02000000000000000000" pitchFamily="2" charset="0"/>
            </a:endParaRPr>
          </a:p>
          <a:p>
            <a:pPr algn="ctr"/>
            <a:r>
              <a:rPr lang="en-US" dirty="0">
                <a:latin typeface="HSE Sans" panose="02000000000000000000" pitchFamily="2" charset="0"/>
              </a:rPr>
              <a:t>10:00 – 11:30am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91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890791-AA48-E54B-A2EA-FABAEFE3F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84" cy="68593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54A3F-83EA-47D6-9CD7-D6F207C26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1449" y="1019263"/>
            <a:ext cx="5092118" cy="385893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latin typeface="HSE Sans" panose="02000000000000000000" pitchFamily="2" charset="0"/>
              </a:rPr>
              <a:t>Honorary report/Invited report</a:t>
            </a:r>
            <a:endParaRPr lang="ru-RU" sz="1800" b="1" dirty="0">
              <a:latin typeface="HSE Sans" panose="0200000000000000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830AF1-7066-4C07-8535-8F33ED724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1449" y="1677798"/>
            <a:ext cx="5444456" cy="528507"/>
          </a:xfrm>
        </p:spPr>
        <p:txBody>
          <a:bodyPr/>
          <a:lstStyle/>
          <a:p>
            <a:pPr algn="l"/>
            <a:r>
              <a:rPr lang="en-US" dirty="0">
                <a:latin typeface="HSE Sans" panose="02000000000000000000" pitchFamily="2" charset="0"/>
              </a:rPr>
              <a:t>Report title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3080F-E5E7-42C6-BE0D-128E95DE08C2}"/>
              </a:ext>
            </a:extLst>
          </p:cNvPr>
          <p:cNvSpPr txBox="1"/>
          <p:nvPr/>
        </p:nvSpPr>
        <p:spPr>
          <a:xfrm>
            <a:off x="7415868" y="3378666"/>
            <a:ext cx="3447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SE Sans" panose="02000000000000000000" pitchFamily="2" charset="0"/>
              </a:rPr>
              <a:t>First Name</a:t>
            </a:r>
          </a:p>
          <a:p>
            <a:r>
              <a:rPr lang="en-US" b="1" dirty="0">
                <a:latin typeface="HSE Sans" panose="02000000000000000000" pitchFamily="2" charset="0"/>
              </a:rPr>
              <a:t>LAST NAME</a:t>
            </a:r>
          </a:p>
          <a:p>
            <a:r>
              <a:rPr lang="en-US" dirty="0">
                <a:latin typeface="HSE Sans" panose="02000000000000000000" pitchFamily="2" charset="0"/>
              </a:rPr>
              <a:t>Affiliation, country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556AB-B321-4BCB-B5DE-CF7854CD3584}"/>
              </a:ext>
            </a:extLst>
          </p:cNvPr>
          <p:cNvSpPr txBox="1"/>
          <p:nvPr/>
        </p:nvSpPr>
        <p:spPr>
          <a:xfrm>
            <a:off x="5108895" y="5542669"/>
            <a:ext cx="4723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SE Sans" panose="02000000000000000000" pitchFamily="2" charset="0"/>
              </a:rPr>
              <a:t>Moderator: First Name Last Name (Affiliation)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51E65-09FB-46E7-9F58-0A96D42964A1}"/>
              </a:ext>
            </a:extLst>
          </p:cNvPr>
          <p:cNvSpPr txBox="1"/>
          <p:nvPr/>
        </p:nvSpPr>
        <p:spPr>
          <a:xfrm>
            <a:off x="872455" y="4957893"/>
            <a:ext cx="2978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SE Sans" panose="02000000000000000000" pitchFamily="2" charset="0"/>
              </a:rPr>
              <a:t>September 1</a:t>
            </a:r>
            <a:r>
              <a:rPr lang="ru-RU" dirty="0">
                <a:latin typeface="HSE Sans" panose="02000000000000000000" pitchFamily="2" charset="0"/>
              </a:rPr>
              <a:t>, 2024</a:t>
            </a:r>
            <a:endParaRPr lang="en-US" dirty="0">
              <a:latin typeface="HSE Sans" panose="02000000000000000000" pitchFamily="2" charset="0"/>
            </a:endParaRPr>
          </a:p>
          <a:p>
            <a:pPr algn="ctr"/>
            <a:r>
              <a:rPr lang="en-US" dirty="0">
                <a:latin typeface="HSE Sans" panose="02000000000000000000" pitchFamily="2" charset="0"/>
              </a:rPr>
              <a:t>10:00 </a:t>
            </a:r>
            <a:r>
              <a:rPr lang="en-US">
                <a:latin typeface="HSE Sans" panose="02000000000000000000" pitchFamily="2" charset="0"/>
              </a:rPr>
              <a:t>– 11:30am</a:t>
            </a:r>
            <a:endParaRPr lang="en-US" dirty="0">
              <a:latin typeface="HSE Sans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22DEFB-A27F-4D03-BC13-E4C4DDDFCBE6}"/>
              </a:ext>
            </a:extLst>
          </p:cNvPr>
          <p:cNvSpPr/>
          <p:nvPr/>
        </p:nvSpPr>
        <p:spPr>
          <a:xfrm>
            <a:off x="5108895" y="3070371"/>
            <a:ext cx="1652632" cy="155196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75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123</Words>
  <Application>Microsoft Macintosh PowerPoint</Application>
  <PresentationFormat>Широкоэкранный</PresentationFormat>
  <Paragraphs>28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HSE Sans</vt:lpstr>
      <vt:lpstr>Тема Office</vt:lpstr>
      <vt:lpstr>Workshop/Session</vt:lpstr>
      <vt:lpstr>Roundtable</vt:lpstr>
      <vt:lpstr>Honorary report/Invited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Ларионова Татьяна Викторовна</dc:creator>
  <cp:lastModifiedBy>Широбокова Марина Максимовна</cp:lastModifiedBy>
  <cp:revision>21</cp:revision>
  <dcterms:created xsi:type="dcterms:W3CDTF">2021-04-13T11:54:57Z</dcterms:created>
  <dcterms:modified xsi:type="dcterms:W3CDTF">2024-06-10T06:15:34Z</dcterms:modified>
</cp:coreProperties>
</file>